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Cutive Mono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utiveMon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e06e09c0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e06e09c0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e06e09c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e06e09c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479885d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479885d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479885dc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479885dc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a7579ab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a7579ab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87f19f2a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87f19f2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87f19f2a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87f19f2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87f19f2a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87f19f2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7f19f2a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7f19f2a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deed787b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deed787b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2d3c14a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2d3c14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87f19f2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87f19f2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87f19f2a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87f19f2a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deed787b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deed787b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deed787b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deed787b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87f19f2a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187f19f2a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e06e09c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e06e09c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3c14a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3c14a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2d3c14a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2d3c14a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2d3c14a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2d3c14a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2d3c14a8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2d3c14a8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2d3c14a8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2d3c14a8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2d3c14a8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2d3c14a8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2d3c14a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2d3c14a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hyperlink" Target="https://ed.ted.com/student_talks?utm_source=first_book&amp;utm_medium=referral" TargetMode="External"/><Relationship Id="rId5" Type="http://schemas.openxmlformats.org/officeDocument/2006/relationships/hyperlink" Target="https://www.youtube.com/playlist?list=PL71qiWRg4XP-ZpAiSg9Bp_wHByqYoDA2J" TargetMode="External"/><Relationship Id="rId6" Type="http://schemas.openxmlformats.org/officeDocument/2006/relationships/hyperlink" Target="https://www.ashoka.org/en-us/readers-become-changemakers" TargetMode="External"/><Relationship Id="rId7" Type="http://schemas.openxmlformats.org/officeDocument/2006/relationships/hyperlink" Target="https://ed.ted.com/student_talks?utm_source=first_book&amp;utm_medium=referr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image" Target="../media/image25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hyperlink" Target="https://bit.ly/GeauxGirls" TargetMode="External"/><Relationship Id="rId5" Type="http://schemas.openxmlformats.org/officeDocument/2006/relationships/hyperlink" Target="https://bit.ly/CafeUbunt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hyperlink" Target="https://www.ashoka.org/en-us/story/rebecca-changemaker-story" TargetMode="External"/><Relationship Id="rId9" Type="http://schemas.openxmlformats.org/officeDocument/2006/relationships/hyperlink" Target="https://www.ashoka.org/en-us/readers-become-changemakers" TargetMode="External"/><Relationship Id="rId5" Type="http://schemas.openxmlformats.org/officeDocument/2006/relationships/hyperlink" Target="https://www.ashoka.org/en-us/story/leadyoung-ara-kusuma-10-years-old-changemaking-love-cows" TargetMode="External"/><Relationship Id="rId6" Type="http://schemas.openxmlformats.org/officeDocument/2006/relationships/hyperlink" Target="https://www.ashoka.org/en-us/story/rhenan-changemaker-story" TargetMode="External"/><Relationship Id="rId7" Type="http://schemas.openxmlformats.org/officeDocument/2006/relationships/hyperlink" Target="https://www.ashoka.org/en-us/story/apoorvi-changemaker-journey" TargetMode="External"/><Relationship Id="rId8" Type="http://schemas.openxmlformats.org/officeDocument/2006/relationships/hyperlink" Target="https://www.ashoka.org/en-us/story/art-all-amiras-changemaker-journ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59100" y="4476250"/>
            <a:ext cx="22674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/>
        </p:nvSpPr>
        <p:spPr>
          <a:xfrm>
            <a:off x="581350" y="3164275"/>
            <a:ext cx="15447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693125" y="2740150"/>
            <a:ext cx="15870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01" name="Google Shape;101;p22"/>
          <p:cNvSpPr txBox="1"/>
          <p:nvPr/>
        </p:nvSpPr>
        <p:spPr>
          <a:xfrm>
            <a:off x="2817900" y="2740150"/>
            <a:ext cx="15870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4884350" y="2740150"/>
            <a:ext cx="15870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03" name="Google Shape;103;p22"/>
          <p:cNvSpPr txBox="1"/>
          <p:nvPr/>
        </p:nvSpPr>
        <p:spPr>
          <a:xfrm>
            <a:off x="7028550" y="2740150"/>
            <a:ext cx="15870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412575" y="1645350"/>
            <a:ext cx="25800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3251488" y="1645350"/>
            <a:ext cx="25800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6090425" y="1645350"/>
            <a:ext cx="25800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544450" y="2844200"/>
            <a:ext cx="23889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3347050" y="2877675"/>
            <a:ext cx="23889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6149650" y="2769875"/>
            <a:ext cx="23889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6185975" y="1871750"/>
            <a:ext cx="2388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3347050" y="1871750"/>
            <a:ext cx="2388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16" name="Google Shape;116;p23"/>
          <p:cNvSpPr txBox="1"/>
          <p:nvPr/>
        </p:nvSpPr>
        <p:spPr>
          <a:xfrm>
            <a:off x="485075" y="1908975"/>
            <a:ext cx="2388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4313123" y="1972563"/>
            <a:ext cx="3009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22" name="Google Shape;122;p24"/>
          <p:cNvSpPr txBox="1"/>
          <p:nvPr/>
        </p:nvSpPr>
        <p:spPr>
          <a:xfrm>
            <a:off x="4313123" y="2920588"/>
            <a:ext cx="3009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4313123" y="4070561"/>
            <a:ext cx="3009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1570200" y="1899250"/>
            <a:ext cx="2578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2229850" y="4081775"/>
            <a:ext cx="639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710250" y="4229225"/>
            <a:ext cx="639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5032075" y="4267650"/>
            <a:ext cx="639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6428225" y="4267650"/>
            <a:ext cx="639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7834300" y="4081775"/>
            <a:ext cx="639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/>
        </p:nvSpPr>
        <p:spPr>
          <a:xfrm>
            <a:off x="5478745" y="2360178"/>
            <a:ext cx="39468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4318376" y="3178350"/>
            <a:ext cx="43869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3928375" y="4243400"/>
            <a:ext cx="47769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403300" y="2571750"/>
            <a:ext cx="1932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/>
        </p:nvSpPr>
        <p:spPr>
          <a:xfrm>
            <a:off x="5481120" y="2341603"/>
            <a:ext cx="39468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4658801" y="3216300"/>
            <a:ext cx="43869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3928375" y="4243400"/>
            <a:ext cx="47769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95251" y="2530150"/>
            <a:ext cx="1883100" cy="2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/>
        </p:nvSpPr>
        <p:spPr>
          <a:xfrm>
            <a:off x="5160525" y="2530150"/>
            <a:ext cx="3806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4417875" y="3187750"/>
            <a:ext cx="4423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3928375" y="4243400"/>
            <a:ext cx="47769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395251" y="2530150"/>
            <a:ext cx="1883100" cy="2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/>
        </p:nvSpPr>
        <p:spPr>
          <a:xfrm>
            <a:off x="3909800" y="1545149"/>
            <a:ext cx="2208000" cy="24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6423925" y="1545149"/>
            <a:ext cx="2208000" cy="24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/>
        </p:nvSpPr>
        <p:spPr>
          <a:xfrm>
            <a:off x="3328349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4034912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4699585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5474773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6255211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7135161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7967962" y="678917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3323124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4029687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4694360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5469548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6249986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7129936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7962737" y="1438363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3323124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4029687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4694360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5469548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6249986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7129936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7962737" y="2255460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3323124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4029687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4694360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5469548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6249986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7129936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7962737" y="3077781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3328362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034925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4699598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5474786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6255224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7135174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7967974" y="3910578"/>
            <a:ext cx="500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date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375500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4148000" y="279875"/>
            <a:ext cx="12756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4073500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4728925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5522175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6328663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7145688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8015088" y="916535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3375500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4073500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4728925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5522175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6328663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7145688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8015088" y="1704873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3375500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4073500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728925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5522175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6328663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7145688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8015088" y="25245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3375500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4073500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4728925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5522175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6328663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7145688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8015088" y="334691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3375500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4073500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728925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5522175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6328663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7145688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8015088" y="4190160"/>
            <a:ext cx="626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here…</a:t>
            </a:r>
            <a:endParaRPr sz="8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/>
        </p:nvSpPr>
        <p:spPr>
          <a:xfrm>
            <a:off x="455675" y="2503375"/>
            <a:ext cx="24354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3354300" y="2503375"/>
            <a:ext cx="24354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6252925" y="2503375"/>
            <a:ext cx="24354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rPr>
              <a:t>Write here</a:t>
            </a:r>
            <a:endParaRPr sz="1000">
              <a:solidFill>
                <a:schemeClr val="dk2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>
            <a:hlinkClick r:id="rId4"/>
          </p:cNvPr>
          <p:cNvSpPr/>
          <p:nvPr/>
        </p:nvSpPr>
        <p:spPr>
          <a:xfrm>
            <a:off x="3499350" y="3280525"/>
            <a:ext cx="16260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6">
            <a:hlinkClick r:id="rId5"/>
          </p:cNvPr>
          <p:cNvSpPr/>
          <p:nvPr/>
        </p:nvSpPr>
        <p:spPr>
          <a:xfrm>
            <a:off x="3395575" y="1697550"/>
            <a:ext cx="12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6">
            <a:hlinkClick r:id="rId6"/>
          </p:cNvPr>
          <p:cNvSpPr/>
          <p:nvPr/>
        </p:nvSpPr>
        <p:spPr>
          <a:xfrm>
            <a:off x="125800" y="4519325"/>
            <a:ext cx="12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6">
            <a:hlinkClick r:id="rId7"/>
          </p:cNvPr>
          <p:cNvSpPr/>
          <p:nvPr/>
        </p:nvSpPr>
        <p:spPr>
          <a:xfrm>
            <a:off x="3305825" y="273450"/>
            <a:ext cx="11796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791" y="3748754"/>
            <a:ext cx="2324399" cy="9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9800" y="4459808"/>
            <a:ext cx="2044401" cy="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>
            <a:hlinkClick r:id="rId4"/>
          </p:cNvPr>
          <p:cNvSpPr/>
          <p:nvPr/>
        </p:nvSpPr>
        <p:spPr>
          <a:xfrm>
            <a:off x="5957150" y="2315050"/>
            <a:ext cx="28671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>
            <a:hlinkClick r:id="rId5"/>
          </p:cNvPr>
          <p:cNvSpPr/>
          <p:nvPr/>
        </p:nvSpPr>
        <p:spPr>
          <a:xfrm>
            <a:off x="4058625" y="406825"/>
            <a:ext cx="28671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>
            <a:hlinkClick r:id="rId4"/>
          </p:cNvPr>
          <p:cNvSpPr/>
          <p:nvPr/>
        </p:nvSpPr>
        <p:spPr>
          <a:xfrm>
            <a:off x="3981125" y="358400"/>
            <a:ext cx="23247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>
            <a:hlinkClick r:id="rId5"/>
          </p:cNvPr>
          <p:cNvSpPr/>
          <p:nvPr/>
        </p:nvSpPr>
        <p:spPr>
          <a:xfrm>
            <a:off x="6499600" y="1162375"/>
            <a:ext cx="23247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>
            <a:hlinkClick r:id="rId6"/>
          </p:cNvPr>
          <p:cNvSpPr/>
          <p:nvPr/>
        </p:nvSpPr>
        <p:spPr>
          <a:xfrm>
            <a:off x="3981125" y="1908250"/>
            <a:ext cx="23247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>
            <a:hlinkClick r:id="rId7"/>
          </p:cNvPr>
          <p:cNvSpPr/>
          <p:nvPr/>
        </p:nvSpPr>
        <p:spPr>
          <a:xfrm>
            <a:off x="3784075" y="3402225"/>
            <a:ext cx="23247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>
            <a:hlinkClick r:id="rId8"/>
          </p:cNvPr>
          <p:cNvSpPr/>
          <p:nvPr/>
        </p:nvSpPr>
        <p:spPr>
          <a:xfrm>
            <a:off x="3981125" y="3564625"/>
            <a:ext cx="23247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>
            <a:hlinkClick r:id="rId9"/>
          </p:cNvPr>
          <p:cNvSpPr/>
          <p:nvPr/>
        </p:nvSpPr>
        <p:spPr>
          <a:xfrm>
            <a:off x="7258425" y="4491275"/>
            <a:ext cx="1257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