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5143500" cx="9144000"/>
  <p:notesSz cx="6858000" cy="9144000"/>
  <p:embeddedFontLst>
    <p:embeddedFont>
      <p:font typeface="Cutive Mono"/>
      <p:regular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CutiveMono-regular.fntdata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0e06e09c02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0e06e09c02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0e06e09c0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0e06e09c0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1479885dcd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1479885dcd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1479885dcd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1479885dcd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2a7579abd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2a7579abd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187f19f2ae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187f19f2ae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187f19f2ae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187f19f2ae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187f19f2ae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187f19f2ae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187f19f2ae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187f19f2ae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1deed787ba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1deed787b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12d3c14a8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12d3c14a8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187f19f2ae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187f19f2ae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187f19f2ae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187f19f2ae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1deed787ba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1deed787ba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1deed787ba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1deed787ba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187f19f2ae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3187f19f2ae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0e06e09c02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30e06e09c02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12d3c14a8a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12d3c14a8a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12d3c14a8a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12d3c14a8a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12d3c14a8a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12d3c14a8a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12d3c14a8a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12d3c14a8a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12d3c14a8a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12d3c14a8a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12d3c14a8a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12d3c14a8a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12d3c14a8a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12d3c14a8a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2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2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3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7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4.jpg"/><Relationship Id="rId4" Type="http://schemas.openxmlformats.org/officeDocument/2006/relationships/hyperlink" Target="https://ed.ted.com/student_talks?utm_source=first_book&amp;utm_medium=referral" TargetMode="External"/><Relationship Id="rId5" Type="http://schemas.openxmlformats.org/officeDocument/2006/relationships/hyperlink" Target="https://www.youtube.com/playlist?list=PL71qiWRg4XP-ZpAiSg9Bp_wHByqYoDA2J" TargetMode="External"/><Relationship Id="rId6" Type="http://schemas.openxmlformats.org/officeDocument/2006/relationships/hyperlink" Target="https://www.ashoka.org/en-us/readers-become-changemakers" TargetMode="External"/><Relationship Id="rId7" Type="http://schemas.openxmlformats.org/officeDocument/2006/relationships/hyperlink" Target="https://ed.ted.com/student_talks?utm_source=first_book&amp;utm_medium=referr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6.jpg"/><Relationship Id="rId4" Type="http://schemas.openxmlformats.org/officeDocument/2006/relationships/image" Target="../media/image25.png"/><Relationship Id="rId5" Type="http://schemas.openxmlformats.org/officeDocument/2006/relationships/image" Target="../media/image1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jpg"/><Relationship Id="rId4" Type="http://schemas.openxmlformats.org/officeDocument/2006/relationships/hyperlink" Target="https://bit.ly/GeauxGirls" TargetMode="External"/><Relationship Id="rId5" Type="http://schemas.openxmlformats.org/officeDocument/2006/relationships/hyperlink" Target="https://bit.ly/CafeUbuntu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jpg"/><Relationship Id="rId4" Type="http://schemas.openxmlformats.org/officeDocument/2006/relationships/hyperlink" Target="https://www.ashoka.org/en-us/story/rebecca-changemaker-story" TargetMode="External"/><Relationship Id="rId9" Type="http://schemas.openxmlformats.org/officeDocument/2006/relationships/hyperlink" Target="https://www.ashoka.org/en-us/readers-become-changemakers" TargetMode="External"/><Relationship Id="rId5" Type="http://schemas.openxmlformats.org/officeDocument/2006/relationships/hyperlink" Target="https://www.ashoka.org/en-us/story/leadyoung-ara-kusuma-10-years-old-changemaking-love-cows" TargetMode="External"/><Relationship Id="rId6" Type="http://schemas.openxmlformats.org/officeDocument/2006/relationships/hyperlink" Target="https://www.ashoka.org/en-us/story/rhenan-changemaker-story" TargetMode="External"/><Relationship Id="rId7" Type="http://schemas.openxmlformats.org/officeDocument/2006/relationships/hyperlink" Target="https://www.ashoka.org/en-us/story/apoorvi-changemaker-journey" TargetMode="External"/><Relationship Id="rId8" Type="http://schemas.openxmlformats.org/officeDocument/2006/relationships/hyperlink" Target="https://www.ashoka.org/en-us/story/art-all-amiras-changemaker-journey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259100" y="4476250"/>
            <a:ext cx="22674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"/>
          <p:cNvSpPr txBox="1"/>
          <p:nvPr/>
        </p:nvSpPr>
        <p:spPr>
          <a:xfrm>
            <a:off x="581350" y="3164275"/>
            <a:ext cx="1544700" cy="5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00" name="Google Shape;100;p22"/>
          <p:cNvSpPr txBox="1"/>
          <p:nvPr/>
        </p:nvSpPr>
        <p:spPr>
          <a:xfrm>
            <a:off x="693125" y="2740150"/>
            <a:ext cx="1587000" cy="18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01" name="Google Shape;101;p22"/>
          <p:cNvSpPr txBox="1"/>
          <p:nvPr/>
        </p:nvSpPr>
        <p:spPr>
          <a:xfrm>
            <a:off x="2817900" y="2740150"/>
            <a:ext cx="1587000" cy="18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02" name="Google Shape;102;p22"/>
          <p:cNvSpPr txBox="1"/>
          <p:nvPr/>
        </p:nvSpPr>
        <p:spPr>
          <a:xfrm>
            <a:off x="4884350" y="2740150"/>
            <a:ext cx="1587000" cy="18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03" name="Google Shape;103;p22"/>
          <p:cNvSpPr txBox="1"/>
          <p:nvPr/>
        </p:nvSpPr>
        <p:spPr>
          <a:xfrm>
            <a:off x="7028550" y="2740150"/>
            <a:ext cx="1587000" cy="18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3"/>
          <p:cNvSpPr txBox="1"/>
          <p:nvPr/>
        </p:nvSpPr>
        <p:spPr>
          <a:xfrm>
            <a:off x="412575" y="1645350"/>
            <a:ext cx="2580000" cy="28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09" name="Google Shape;109;p23"/>
          <p:cNvSpPr txBox="1"/>
          <p:nvPr/>
        </p:nvSpPr>
        <p:spPr>
          <a:xfrm>
            <a:off x="3251488" y="1645350"/>
            <a:ext cx="2580000" cy="28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10" name="Google Shape;110;p23"/>
          <p:cNvSpPr txBox="1"/>
          <p:nvPr/>
        </p:nvSpPr>
        <p:spPr>
          <a:xfrm>
            <a:off x="6090425" y="1645350"/>
            <a:ext cx="2580000" cy="28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11" name="Google Shape;111;p23"/>
          <p:cNvSpPr txBox="1"/>
          <p:nvPr/>
        </p:nvSpPr>
        <p:spPr>
          <a:xfrm>
            <a:off x="544450" y="2844200"/>
            <a:ext cx="2388900" cy="8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12" name="Google Shape;112;p23"/>
          <p:cNvSpPr txBox="1"/>
          <p:nvPr/>
        </p:nvSpPr>
        <p:spPr>
          <a:xfrm>
            <a:off x="3347050" y="2877675"/>
            <a:ext cx="2388900" cy="8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13" name="Google Shape;113;p23"/>
          <p:cNvSpPr txBox="1"/>
          <p:nvPr/>
        </p:nvSpPr>
        <p:spPr>
          <a:xfrm>
            <a:off x="6149650" y="2769875"/>
            <a:ext cx="2388900" cy="7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14" name="Google Shape;114;p23"/>
          <p:cNvSpPr txBox="1"/>
          <p:nvPr/>
        </p:nvSpPr>
        <p:spPr>
          <a:xfrm>
            <a:off x="6185975" y="1871750"/>
            <a:ext cx="23889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15" name="Google Shape;115;p23"/>
          <p:cNvSpPr txBox="1"/>
          <p:nvPr/>
        </p:nvSpPr>
        <p:spPr>
          <a:xfrm>
            <a:off x="3347050" y="1871750"/>
            <a:ext cx="23889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16" name="Google Shape;116;p23"/>
          <p:cNvSpPr txBox="1"/>
          <p:nvPr/>
        </p:nvSpPr>
        <p:spPr>
          <a:xfrm>
            <a:off x="485075" y="1908975"/>
            <a:ext cx="23889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4"/>
          <p:cNvSpPr txBox="1"/>
          <p:nvPr/>
        </p:nvSpPr>
        <p:spPr>
          <a:xfrm>
            <a:off x="4313123" y="1972563"/>
            <a:ext cx="3009300" cy="6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22" name="Google Shape;122;p24"/>
          <p:cNvSpPr txBox="1"/>
          <p:nvPr/>
        </p:nvSpPr>
        <p:spPr>
          <a:xfrm>
            <a:off x="4313123" y="2920588"/>
            <a:ext cx="3009300" cy="6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23" name="Google Shape;123;p24"/>
          <p:cNvSpPr txBox="1"/>
          <p:nvPr/>
        </p:nvSpPr>
        <p:spPr>
          <a:xfrm>
            <a:off x="4313123" y="4070561"/>
            <a:ext cx="30093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24" name="Google Shape;124;p24"/>
          <p:cNvSpPr txBox="1"/>
          <p:nvPr/>
        </p:nvSpPr>
        <p:spPr>
          <a:xfrm>
            <a:off x="1570200" y="1899250"/>
            <a:ext cx="2578200" cy="5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 txBox="1"/>
          <p:nvPr/>
        </p:nvSpPr>
        <p:spPr>
          <a:xfrm>
            <a:off x="2229850" y="4081775"/>
            <a:ext cx="6390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30" name="Google Shape;130;p25"/>
          <p:cNvSpPr txBox="1"/>
          <p:nvPr/>
        </p:nvSpPr>
        <p:spPr>
          <a:xfrm>
            <a:off x="3710250" y="4229225"/>
            <a:ext cx="6390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31" name="Google Shape;131;p25"/>
          <p:cNvSpPr txBox="1"/>
          <p:nvPr/>
        </p:nvSpPr>
        <p:spPr>
          <a:xfrm>
            <a:off x="5032075" y="4267650"/>
            <a:ext cx="6390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32" name="Google Shape;132;p25"/>
          <p:cNvSpPr txBox="1"/>
          <p:nvPr/>
        </p:nvSpPr>
        <p:spPr>
          <a:xfrm>
            <a:off x="6428225" y="4267650"/>
            <a:ext cx="6390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7834300" y="4081775"/>
            <a:ext cx="6390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8"/>
          <p:cNvSpPr txBox="1"/>
          <p:nvPr/>
        </p:nvSpPr>
        <p:spPr>
          <a:xfrm>
            <a:off x="5478745" y="2360178"/>
            <a:ext cx="3946800" cy="5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47" name="Google Shape;147;p28"/>
          <p:cNvSpPr txBox="1"/>
          <p:nvPr/>
        </p:nvSpPr>
        <p:spPr>
          <a:xfrm>
            <a:off x="4318376" y="3178350"/>
            <a:ext cx="4386900" cy="5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48" name="Google Shape;148;p28"/>
          <p:cNvSpPr txBox="1"/>
          <p:nvPr/>
        </p:nvSpPr>
        <p:spPr>
          <a:xfrm>
            <a:off x="3928375" y="4243400"/>
            <a:ext cx="4776900" cy="66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49" name="Google Shape;149;p28"/>
          <p:cNvSpPr txBox="1"/>
          <p:nvPr/>
        </p:nvSpPr>
        <p:spPr>
          <a:xfrm>
            <a:off x="403300" y="2571750"/>
            <a:ext cx="1932600" cy="19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9"/>
          <p:cNvSpPr txBox="1"/>
          <p:nvPr/>
        </p:nvSpPr>
        <p:spPr>
          <a:xfrm>
            <a:off x="5481120" y="2341603"/>
            <a:ext cx="3946800" cy="5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55" name="Google Shape;155;p29"/>
          <p:cNvSpPr txBox="1"/>
          <p:nvPr/>
        </p:nvSpPr>
        <p:spPr>
          <a:xfrm>
            <a:off x="4658801" y="3216300"/>
            <a:ext cx="4386900" cy="5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56" name="Google Shape;156;p29"/>
          <p:cNvSpPr txBox="1"/>
          <p:nvPr/>
        </p:nvSpPr>
        <p:spPr>
          <a:xfrm>
            <a:off x="3928375" y="4243400"/>
            <a:ext cx="4776900" cy="66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57" name="Google Shape;157;p29"/>
          <p:cNvSpPr txBox="1"/>
          <p:nvPr/>
        </p:nvSpPr>
        <p:spPr>
          <a:xfrm>
            <a:off x="395251" y="2530150"/>
            <a:ext cx="1883100" cy="20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0"/>
          <p:cNvSpPr txBox="1"/>
          <p:nvPr/>
        </p:nvSpPr>
        <p:spPr>
          <a:xfrm>
            <a:off x="5160525" y="2530150"/>
            <a:ext cx="3806400" cy="5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63" name="Google Shape;163;p30"/>
          <p:cNvSpPr txBox="1"/>
          <p:nvPr/>
        </p:nvSpPr>
        <p:spPr>
          <a:xfrm>
            <a:off x="4417875" y="3187750"/>
            <a:ext cx="4423500" cy="8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64" name="Google Shape;164;p30"/>
          <p:cNvSpPr txBox="1"/>
          <p:nvPr/>
        </p:nvSpPr>
        <p:spPr>
          <a:xfrm>
            <a:off x="3928375" y="4243400"/>
            <a:ext cx="4776900" cy="66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65" name="Google Shape;165;p30"/>
          <p:cNvSpPr txBox="1"/>
          <p:nvPr/>
        </p:nvSpPr>
        <p:spPr>
          <a:xfrm>
            <a:off x="395251" y="2530150"/>
            <a:ext cx="1883100" cy="20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1"/>
          <p:cNvSpPr txBox="1"/>
          <p:nvPr/>
        </p:nvSpPr>
        <p:spPr>
          <a:xfrm>
            <a:off x="3909800" y="1545149"/>
            <a:ext cx="2208000" cy="24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71" name="Google Shape;171;p31"/>
          <p:cNvSpPr txBox="1"/>
          <p:nvPr/>
        </p:nvSpPr>
        <p:spPr>
          <a:xfrm>
            <a:off x="6423925" y="1545149"/>
            <a:ext cx="2208000" cy="24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2"/>
          <p:cNvSpPr txBox="1"/>
          <p:nvPr/>
        </p:nvSpPr>
        <p:spPr>
          <a:xfrm>
            <a:off x="3328349" y="678917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77" name="Google Shape;177;p32"/>
          <p:cNvSpPr txBox="1"/>
          <p:nvPr/>
        </p:nvSpPr>
        <p:spPr>
          <a:xfrm>
            <a:off x="4034912" y="678917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78" name="Google Shape;178;p32"/>
          <p:cNvSpPr txBox="1"/>
          <p:nvPr/>
        </p:nvSpPr>
        <p:spPr>
          <a:xfrm>
            <a:off x="4699585" y="678917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79" name="Google Shape;179;p32"/>
          <p:cNvSpPr txBox="1"/>
          <p:nvPr/>
        </p:nvSpPr>
        <p:spPr>
          <a:xfrm>
            <a:off x="5474773" y="678917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80" name="Google Shape;180;p32"/>
          <p:cNvSpPr txBox="1"/>
          <p:nvPr/>
        </p:nvSpPr>
        <p:spPr>
          <a:xfrm>
            <a:off x="6255211" y="678917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81" name="Google Shape;181;p32"/>
          <p:cNvSpPr txBox="1"/>
          <p:nvPr/>
        </p:nvSpPr>
        <p:spPr>
          <a:xfrm>
            <a:off x="7135161" y="678917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82" name="Google Shape;182;p32"/>
          <p:cNvSpPr txBox="1"/>
          <p:nvPr/>
        </p:nvSpPr>
        <p:spPr>
          <a:xfrm>
            <a:off x="7967962" y="678917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83" name="Google Shape;183;p32"/>
          <p:cNvSpPr txBox="1"/>
          <p:nvPr/>
        </p:nvSpPr>
        <p:spPr>
          <a:xfrm>
            <a:off x="3323124" y="1438363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84" name="Google Shape;184;p32"/>
          <p:cNvSpPr txBox="1"/>
          <p:nvPr/>
        </p:nvSpPr>
        <p:spPr>
          <a:xfrm>
            <a:off x="4029687" y="1438363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85" name="Google Shape;185;p32"/>
          <p:cNvSpPr txBox="1"/>
          <p:nvPr/>
        </p:nvSpPr>
        <p:spPr>
          <a:xfrm>
            <a:off x="4694360" y="1438363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86" name="Google Shape;186;p32"/>
          <p:cNvSpPr txBox="1"/>
          <p:nvPr/>
        </p:nvSpPr>
        <p:spPr>
          <a:xfrm>
            <a:off x="5469548" y="1438363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87" name="Google Shape;187;p32"/>
          <p:cNvSpPr txBox="1"/>
          <p:nvPr/>
        </p:nvSpPr>
        <p:spPr>
          <a:xfrm>
            <a:off x="6249986" y="1438363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88" name="Google Shape;188;p32"/>
          <p:cNvSpPr txBox="1"/>
          <p:nvPr/>
        </p:nvSpPr>
        <p:spPr>
          <a:xfrm>
            <a:off x="7129936" y="1438363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89" name="Google Shape;189;p32"/>
          <p:cNvSpPr txBox="1"/>
          <p:nvPr/>
        </p:nvSpPr>
        <p:spPr>
          <a:xfrm>
            <a:off x="7962737" y="1438363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90" name="Google Shape;190;p32"/>
          <p:cNvSpPr txBox="1"/>
          <p:nvPr/>
        </p:nvSpPr>
        <p:spPr>
          <a:xfrm>
            <a:off x="3323124" y="2255460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91" name="Google Shape;191;p32"/>
          <p:cNvSpPr txBox="1"/>
          <p:nvPr/>
        </p:nvSpPr>
        <p:spPr>
          <a:xfrm>
            <a:off x="4029687" y="2255460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92" name="Google Shape;192;p32"/>
          <p:cNvSpPr txBox="1"/>
          <p:nvPr/>
        </p:nvSpPr>
        <p:spPr>
          <a:xfrm>
            <a:off x="4694360" y="2255460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93" name="Google Shape;193;p32"/>
          <p:cNvSpPr txBox="1"/>
          <p:nvPr/>
        </p:nvSpPr>
        <p:spPr>
          <a:xfrm>
            <a:off x="5469548" y="2255460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94" name="Google Shape;194;p32"/>
          <p:cNvSpPr txBox="1"/>
          <p:nvPr/>
        </p:nvSpPr>
        <p:spPr>
          <a:xfrm>
            <a:off x="6249986" y="2255460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95" name="Google Shape;195;p32"/>
          <p:cNvSpPr txBox="1"/>
          <p:nvPr/>
        </p:nvSpPr>
        <p:spPr>
          <a:xfrm>
            <a:off x="7129936" y="2255460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96" name="Google Shape;196;p32"/>
          <p:cNvSpPr txBox="1"/>
          <p:nvPr/>
        </p:nvSpPr>
        <p:spPr>
          <a:xfrm>
            <a:off x="7962737" y="2255460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97" name="Google Shape;197;p32"/>
          <p:cNvSpPr txBox="1"/>
          <p:nvPr/>
        </p:nvSpPr>
        <p:spPr>
          <a:xfrm>
            <a:off x="3323124" y="3077781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98" name="Google Shape;198;p32"/>
          <p:cNvSpPr txBox="1"/>
          <p:nvPr/>
        </p:nvSpPr>
        <p:spPr>
          <a:xfrm>
            <a:off x="4029687" y="3077781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199" name="Google Shape;199;p32"/>
          <p:cNvSpPr txBox="1"/>
          <p:nvPr/>
        </p:nvSpPr>
        <p:spPr>
          <a:xfrm>
            <a:off x="4694360" y="3077781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00" name="Google Shape;200;p32"/>
          <p:cNvSpPr txBox="1"/>
          <p:nvPr/>
        </p:nvSpPr>
        <p:spPr>
          <a:xfrm>
            <a:off x="5469548" y="3077781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01" name="Google Shape;201;p32"/>
          <p:cNvSpPr txBox="1"/>
          <p:nvPr/>
        </p:nvSpPr>
        <p:spPr>
          <a:xfrm>
            <a:off x="6249986" y="3077781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02" name="Google Shape;202;p32"/>
          <p:cNvSpPr txBox="1"/>
          <p:nvPr/>
        </p:nvSpPr>
        <p:spPr>
          <a:xfrm>
            <a:off x="7129936" y="3077781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03" name="Google Shape;203;p32"/>
          <p:cNvSpPr txBox="1"/>
          <p:nvPr/>
        </p:nvSpPr>
        <p:spPr>
          <a:xfrm>
            <a:off x="7962737" y="3077781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04" name="Google Shape;204;p32"/>
          <p:cNvSpPr txBox="1"/>
          <p:nvPr/>
        </p:nvSpPr>
        <p:spPr>
          <a:xfrm>
            <a:off x="3328362" y="3910578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05" name="Google Shape;205;p32"/>
          <p:cNvSpPr txBox="1"/>
          <p:nvPr/>
        </p:nvSpPr>
        <p:spPr>
          <a:xfrm>
            <a:off x="4034925" y="3910578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06" name="Google Shape;206;p32"/>
          <p:cNvSpPr txBox="1"/>
          <p:nvPr/>
        </p:nvSpPr>
        <p:spPr>
          <a:xfrm>
            <a:off x="4699598" y="3910578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07" name="Google Shape;207;p32"/>
          <p:cNvSpPr txBox="1"/>
          <p:nvPr/>
        </p:nvSpPr>
        <p:spPr>
          <a:xfrm>
            <a:off x="5474786" y="3910578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08" name="Google Shape;208;p32"/>
          <p:cNvSpPr txBox="1"/>
          <p:nvPr/>
        </p:nvSpPr>
        <p:spPr>
          <a:xfrm>
            <a:off x="6255224" y="3910578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09" name="Google Shape;209;p32"/>
          <p:cNvSpPr txBox="1"/>
          <p:nvPr/>
        </p:nvSpPr>
        <p:spPr>
          <a:xfrm>
            <a:off x="7135174" y="3910578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10" name="Google Shape;210;p32"/>
          <p:cNvSpPr txBox="1"/>
          <p:nvPr/>
        </p:nvSpPr>
        <p:spPr>
          <a:xfrm>
            <a:off x="7967974" y="3910578"/>
            <a:ext cx="5004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date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11" name="Google Shape;211;p32"/>
          <p:cNvSpPr txBox="1"/>
          <p:nvPr/>
        </p:nvSpPr>
        <p:spPr>
          <a:xfrm>
            <a:off x="3375500" y="916535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12" name="Google Shape;212;p32"/>
          <p:cNvSpPr txBox="1"/>
          <p:nvPr/>
        </p:nvSpPr>
        <p:spPr>
          <a:xfrm>
            <a:off x="4148000" y="279875"/>
            <a:ext cx="1275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13" name="Google Shape;213;p32"/>
          <p:cNvSpPr txBox="1"/>
          <p:nvPr/>
        </p:nvSpPr>
        <p:spPr>
          <a:xfrm>
            <a:off x="4073500" y="916535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14" name="Google Shape;214;p32"/>
          <p:cNvSpPr txBox="1"/>
          <p:nvPr/>
        </p:nvSpPr>
        <p:spPr>
          <a:xfrm>
            <a:off x="4728925" y="916535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15" name="Google Shape;215;p32"/>
          <p:cNvSpPr txBox="1"/>
          <p:nvPr/>
        </p:nvSpPr>
        <p:spPr>
          <a:xfrm>
            <a:off x="5522175" y="916535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16" name="Google Shape;216;p32"/>
          <p:cNvSpPr txBox="1"/>
          <p:nvPr/>
        </p:nvSpPr>
        <p:spPr>
          <a:xfrm>
            <a:off x="6328663" y="916535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17" name="Google Shape;217;p32"/>
          <p:cNvSpPr txBox="1"/>
          <p:nvPr/>
        </p:nvSpPr>
        <p:spPr>
          <a:xfrm>
            <a:off x="7145688" y="916535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18" name="Google Shape;218;p32"/>
          <p:cNvSpPr txBox="1"/>
          <p:nvPr/>
        </p:nvSpPr>
        <p:spPr>
          <a:xfrm>
            <a:off x="8015088" y="916535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19" name="Google Shape;219;p32"/>
          <p:cNvSpPr txBox="1"/>
          <p:nvPr/>
        </p:nvSpPr>
        <p:spPr>
          <a:xfrm>
            <a:off x="3375500" y="1704873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20" name="Google Shape;220;p32"/>
          <p:cNvSpPr txBox="1"/>
          <p:nvPr/>
        </p:nvSpPr>
        <p:spPr>
          <a:xfrm>
            <a:off x="4073500" y="1704873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21" name="Google Shape;221;p32"/>
          <p:cNvSpPr txBox="1"/>
          <p:nvPr/>
        </p:nvSpPr>
        <p:spPr>
          <a:xfrm>
            <a:off x="4728925" y="1704873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22" name="Google Shape;222;p32"/>
          <p:cNvSpPr txBox="1"/>
          <p:nvPr/>
        </p:nvSpPr>
        <p:spPr>
          <a:xfrm>
            <a:off x="5522175" y="1704873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23" name="Google Shape;223;p32"/>
          <p:cNvSpPr txBox="1"/>
          <p:nvPr/>
        </p:nvSpPr>
        <p:spPr>
          <a:xfrm>
            <a:off x="6328663" y="1704873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24" name="Google Shape;224;p32"/>
          <p:cNvSpPr txBox="1"/>
          <p:nvPr/>
        </p:nvSpPr>
        <p:spPr>
          <a:xfrm>
            <a:off x="7145688" y="1704873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25" name="Google Shape;225;p32"/>
          <p:cNvSpPr txBox="1"/>
          <p:nvPr/>
        </p:nvSpPr>
        <p:spPr>
          <a:xfrm>
            <a:off x="8015088" y="1704873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26" name="Google Shape;226;p32"/>
          <p:cNvSpPr txBox="1"/>
          <p:nvPr/>
        </p:nvSpPr>
        <p:spPr>
          <a:xfrm>
            <a:off x="3375500" y="2524560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27" name="Google Shape;227;p32"/>
          <p:cNvSpPr txBox="1"/>
          <p:nvPr/>
        </p:nvSpPr>
        <p:spPr>
          <a:xfrm>
            <a:off x="4073500" y="2524560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28" name="Google Shape;228;p32"/>
          <p:cNvSpPr txBox="1"/>
          <p:nvPr/>
        </p:nvSpPr>
        <p:spPr>
          <a:xfrm>
            <a:off x="4728925" y="2524560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29" name="Google Shape;229;p32"/>
          <p:cNvSpPr txBox="1"/>
          <p:nvPr/>
        </p:nvSpPr>
        <p:spPr>
          <a:xfrm>
            <a:off x="5522175" y="2524560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30" name="Google Shape;230;p32"/>
          <p:cNvSpPr txBox="1"/>
          <p:nvPr/>
        </p:nvSpPr>
        <p:spPr>
          <a:xfrm>
            <a:off x="6328663" y="2524560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31" name="Google Shape;231;p32"/>
          <p:cNvSpPr txBox="1"/>
          <p:nvPr/>
        </p:nvSpPr>
        <p:spPr>
          <a:xfrm>
            <a:off x="7145688" y="2524560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32" name="Google Shape;232;p32"/>
          <p:cNvSpPr txBox="1"/>
          <p:nvPr/>
        </p:nvSpPr>
        <p:spPr>
          <a:xfrm>
            <a:off x="8015088" y="2524560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33" name="Google Shape;233;p32"/>
          <p:cNvSpPr txBox="1"/>
          <p:nvPr/>
        </p:nvSpPr>
        <p:spPr>
          <a:xfrm>
            <a:off x="3375500" y="3346910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34" name="Google Shape;234;p32"/>
          <p:cNvSpPr txBox="1"/>
          <p:nvPr/>
        </p:nvSpPr>
        <p:spPr>
          <a:xfrm>
            <a:off x="4073500" y="3346910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35" name="Google Shape;235;p32"/>
          <p:cNvSpPr txBox="1"/>
          <p:nvPr/>
        </p:nvSpPr>
        <p:spPr>
          <a:xfrm>
            <a:off x="4728925" y="3346910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36" name="Google Shape;236;p32"/>
          <p:cNvSpPr txBox="1"/>
          <p:nvPr/>
        </p:nvSpPr>
        <p:spPr>
          <a:xfrm>
            <a:off x="5522175" y="3346910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37" name="Google Shape;237;p32"/>
          <p:cNvSpPr txBox="1"/>
          <p:nvPr/>
        </p:nvSpPr>
        <p:spPr>
          <a:xfrm>
            <a:off x="6328663" y="3346910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38" name="Google Shape;238;p32"/>
          <p:cNvSpPr txBox="1"/>
          <p:nvPr/>
        </p:nvSpPr>
        <p:spPr>
          <a:xfrm>
            <a:off x="7145688" y="3346910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39" name="Google Shape;239;p32"/>
          <p:cNvSpPr txBox="1"/>
          <p:nvPr/>
        </p:nvSpPr>
        <p:spPr>
          <a:xfrm>
            <a:off x="8015088" y="3346910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40" name="Google Shape;240;p32"/>
          <p:cNvSpPr txBox="1"/>
          <p:nvPr/>
        </p:nvSpPr>
        <p:spPr>
          <a:xfrm>
            <a:off x="3375500" y="4190160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41" name="Google Shape;241;p32"/>
          <p:cNvSpPr txBox="1"/>
          <p:nvPr/>
        </p:nvSpPr>
        <p:spPr>
          <a:xfrm>
            <a:off x="4073500" y="4190160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42" name="Google Shape;242;p32"/>
          <p:cNvSpPr txBox="1"/>
          <p:nvPr/>
        </p:nvSpPr>
        <p:spPr>
          <a:xfrm>
            <a:off x="4728925" y="4190160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43" name="Google Shape;243;p32"/>
          <p:cNvSpPr txBox="1"/>
          <p:nvPr/>
        </p:nvSpPr>
        <p:spPr>
          <a:xfrm>
            <a:off x="5522175" y="4190160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44" name="Google Shape;244;p32"/>
          <p:cNvSpPr txBox="1"/>
          <p:nvPr/>
        </p:nvSpPr>
        <p:spPr>
          <a:xfrm>
            <a:off x="6328663" y="4190160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45" name="Google Shape;245;p32"/>
          <p:cNvSpPr txBox="1"/>
          <p:nvPr/>
        </p:nvSpPr>
        <p:spPr>
          <a:xfrm>
            <a:off x="7145688" y="4190160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46" name="Google Shape;246;p32"/>
          <p:cNvSpPr txBox="1"/>
          <p:nvPr/>
        </p:nvSpPr>
        <p:spPr>
          <a:xfrm>
            <a:off x="8015088" y="4190160"/>
            <a:ext cx="626100" cy="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here…</a:t>
            </a:r>
            <a:endParaRPr sz="8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5"/>
          <p:cNvSpPr txBox="1"/>
          <p:nvPr/>
        </p:nvSpPr>
        <p:spPr>
          <a:xfrm>
            <a:off x="455675" y="2503375"/>
            <a:ext cx="2435400" cy="19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60" name="Google Shape;260;p35"/>
          <p:cNvSpPr txBox="1"/>
          <p:nvPr/>
        </p:nvSpPr>
        <p:spPr>
          <a:xfrm>
            <a:off x="3354300" y="2503375"/>
            <a:ext cx="2435400" cy="19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  <p:sp>
        <p:nvSpPr>
          <p:cNvPr id="261" name="Google Shape;261;p35"/>
          <p:cNvSpPr txBox="1"/>
          <p:nvPr/>
        </p:nvSpPr>
        <p:spPr>
          <a:xfrm>
            <a:off x="6252925" y="2503375"/>
            <a:ext cx="2435400" cy="19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2"/>
                </a:solidFill>
                <a:latin typeface="Cutive Mono"/>
                <a:ea typeface="Cutive Mono"/>
                <a:cs typeface="Cutive Mono"/>
                <a:sym typeface="Cutive Mono"/>
              </a:rPr>
              <a:t>Write here</a:t>
            </a:r>
            <a:endParaRPr sz="1000">
              <a:solidFill>
                <a:schemeClr val="dk2"/>
              </a:solidFill>
              <a:latin typeface="Cutive Mono"/>
              <a:ea typeface="Cutive Mono"/>
              <a:cs typeface="Cutive Mono"/>
              <a:sym typeface="Cutive Mon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6">
            <a:hlinkClick r:id="rId4"/>
          </p:cNvPr>
          <p:cNvSpPr/>
          <p:nvPr/>
        </p:nvSpPr>
        <p:spPr>
          <a:xfrm>
            <a:off x="3499350" y="3280525"/>
            <a:ext cx="1626000" cy="39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36">
            <a:hlinkClick r:id="rId5"/>
          </p:cNvPr>
          <p:cNvSpPr/>
          <p:nvPr/>
        </p:nvSpPr>
        <p:spPr>
          <a:xfrm>
            <a:off x="3395575" y="1697550"/>
            <a:ext cx="1257300" cy="39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36">
            <a:hlinkClick r:id="rId6"/>
          </p:cNvPr>
          <p:cNvSpPr/>
          <p:nvPr/>
        </p:nvSpPr>
        <p:spPr>
          <a:xfrm>
            <a:off x="125800" y="4519325"/>
            <a:ext cx="1257300" cy="39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36">
            <a:hlinkClick r:id="rId7"/>
          </p:cNvPr>
          <p:cNvSpPr/>
          <p:nvPr/>
        </p:nvSpPr>
        <p:spPr>
          <a:xfrm>
            <a:off x="3305825" y="273450"/>
            <a:ext cx="1179600" cy="39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09791" y="3748754"/>
            <a:ext cx="2324399" cy="96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49800" y="4459808"/>
            <a:ext cx="2044401" cy="51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>
            <a:hlinkClick r:id="rId4"/>
          </p:cNvPr>
          <p:cNvSpPr/>
          <p:nvPr/>
        </p:nvSpPr>
        <p:spPr>
          <a:xfrm>
            <a:off x="5957150" y="2315050"/>
            <a:ext cx="2867100" cy="165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5">
            <a:hlinkClick r:id="rId5"/>
          </p:cNvPr>
          <p:cNvSpPr/>
          <p:nvPr/>
        </p:nvSpPr>
        <p:spPr>
          <a:xfrm>
            <a:off x="4058625" y="406825"/>
            <a:ext cx="2867100" cy="165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>
            <a:hlinkClick r:id="rId4"/>
          </p:cNvPr>
          <p:cNvSpPr/>
          <p:nvPr/>
        </p:nvSpPr>
        <p:spPr>
          <a:xfrm>
            <a:off x="3981125" y="358400"/>
            <a:ext cx="2324700" cy="10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1">
            <a:hlinkClick r:id="rId5"/>
          </p:cNvPr>
          <p:cNvSpPr/>
          <p:nvPr/>
        </p:nvSpPr>
        <p:spPr>
          <a:xfrm>
            <a:off x="6499600" y="1162375"/>
            <a:ext cx="2324700" cy="10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21">
            <a:hlinkClick r:id="rId6"/>
          </p:cNvPr>
          <p:cNvSpPr/>
          <p:nvPr/>
        </p:nvSpPr>
        <p:spPr>
          <a:xfrm>
            <a:off x="3981125" y="1908250"/>
            <a:ext cx="2324700" cy="10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1">
            <a:hlinkClick r:id="rId7"/>
          </p:cNvPr>
          <p:cNvSpPr/>
          <p:nvPr/>
        </p:nvSpPr>
        <p:spPr>
          <a:xfrm>
            <a:off x="3784075" y="3402225"/>
            <a:ext cx="2324700" cy="10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21">
            <a:hlinkClick r:id="rId8"/>
          </p:cNvPr>
          <p:cNvSpPr/>
          <p:nvPr/>
        </p:nvSpPr>
        <p:spPr>
          <a:xfrm>
            <a:off x="3981125" y="3564625"/>
            <a:ext cx="2324700" cy="10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1">
            <a:hlinkClick r:id="rId9"/>
          </p:cNvPr>
          <p:cNvSpPr/>
          <p:nvPr/>
        </p:nvSpPr>
        <p:spPr>
          <a:xfrm>
            <a:off x="7258425" y="4491275"/>
            <a:ext cx="1257300" cy="39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